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27.08.2018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медсестра\f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медсестра\Plaka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5" y="0"/>
            <a:ext cx="621510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0</Words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2018-08-27T09:05:34Z</dcterms:created>
  <dcterms:modified xsi:type="dcterms:W3CDTF">2018-08-27T09:31:20Z</dcterms:modified>
</cp:coreProperties>
</file>